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65" r:id="rId3"/>
    <p:sldId id="27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67" d="100"/>
          <a:sy n="67" d="100"/>
        </p:scale>
        <p:origin x="96" y="7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ye Mueller" userId="4a224487-21fe-4ba3-89f1-5e2baceb0311" providerId="ADAL" clId="{CB5E2A69-63C4-4545-B4EC-4121B6CAF29A}"/>
    <pc:docChg chg="delSld modSld">
      <pc:chgData name="Jessye Mueller" userId="4a224487-21fe-4ba3-89f1-5e2baceb0311" providerId="ADAL" clId="{CB5E2A69-63C4-4545-B4EC-4121B6CAF29A}" dt="2025-10-31T00:21:15.073" v="8" actId="1076"/>
      <pc:docMkLst>
        <pc:docMk/>
      </pc:docMkLst>
      <pc:sldChg chg="modSp mod">
        <pc:chgData name="Jessye Mueller" userId="4a224487-21fe-4ba3-89f1-5e2baceb0311" providerId="ADAL" clId="{CB5E2A69-63C4-4545-B4EC-4121B6CAF29A}" dt="2025-10-31T00:21:15.073" v="8" actId="1076"/>
        <pc:sldMkLst>
          <pc:docMk/>
          <pc:sldMk cId="2789790931" sldId="270"/>
        </pc:sldMkLst>
        <pc:spChg chg="mod">
          <ac:chgData name="Jessye Mueller" userId="4a224487-21fe-4ba3-89f1-5e2baceb0311" providerId="ADAL" clId="{CB5E2A69-63C4-4545-B4EC-4121B6CAF29A}" dt="2025-10-31T00:21:15.073" v="8" actId="1076"/>
          <ac:spMkLst>
            <pc:docMk/>
            <pc:sldMk cId="2789790931" sldId="270"/>
            <ac:spMk id="2" creationId="{E85CAC56-8759-E2AA-03DC-16625C0F4EF4}"/>
          </ac:spMkLst>
        </pc:spChg>
      </pc:sldChg>
      <pc:sldChg chg="del">
        <pc:chgData name="Jessye Mueller" userId="4a224487-21fe-4ba3-89f1-5e2baceb0311" providerId="ADAL" clId="{CB5E2A69-63C4-4545-B4EC-4121B6CAF29A}" dt="2025-10-31T00:20:41.183" v="0" actId="47"/>
        <pc:sldMkLst>
          <pc:docMk/>
          <pc:sldMk cId="1018262694" sldId="271"/>
        </pc:sldMkLst>
      </pc:sldChg>
      <pc:sldChg chg="del">
        <pc:chgData name="Jessye Mueller" userId="4a224487-21fe-4ba3-89f1-5e2baceb0311" providerId="ADAL" clId="{CB5E2A69-63C4-4545-B4EC-4121B6CAF29A}" dt="2025-10-31T00:20:42.463" v="1" actId="47"/>
        <pc:sldMkLst>
          <pc:docMk/>
          <pc:sldMk cId="4130764475" sldId="272"/>
        </pc:sldMkLst>
      </pc:sldChg>
      <pc:sldChg chg="del">
        <pc:chgData name="Jessye Mueller" userId="4a224487-21fe-4ba3-89f1-5e2baceb0311" providerId="ADAL" clId="{CB5E2A69-63C4-4545-B4EC-4121B6CAF29A}" dt="2025-10-31T00:20:43.747" v="2" actId="47"/>
        <pc:sldMkLst>
          <pc:docMk/>
          <pc:sldMk cId="631494892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D36B9-DC09-0A4E-98FA-EAF645E590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A2194-6F9D-984F-8E9D-B0709427A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8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A2194-6F9D-984F-8E9D-B0709427AC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6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A1834-C831-175A-3207-E77F80BF9B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42447" y="2354863"/>
            <a:ext cx="8377044" cy="202307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1AD1F-D37E-2126-7E3E-EBB782A4A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2446" y="4625073"/>
            <a:ext cx="8377043" cy="12851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0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5457-56D9-B122-DD0E-7985867FE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622" y="3925827"/>
            <a:ext cx="6400800" cy="11862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EA834-8BA1-058A-DE26-F67C89AB4F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622" y="1669063"/>
            <a:ext cx="6400800" cy="202307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39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40C7D1-A8B9-010C-777C-C51B1087D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93" y="289446"/>
            <a:ext cx="9264176" cy="10355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86B113-20E9-4D15-C11E-036298466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93" y="1638551"/>
            <a:ext cx="11536614" cy="493000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2"/>
              </a:buClr>
              <a:buFont typeface="System Font Regular"/>
              <a:buChar char="✦"/>
              <a:defRPr/>
            </a:lvl1pPr>
            <a:lvl2pPr marL="800100" indent="-342900">
              <a:buClr>
                <a:schemeClr val="accent4"/>
              </a:buClr>
              <a:buFont typeface="System Font Regular"/>
              <a:buChar char="✦"/>
              <a:defRPr/>
            </a:lvl2pPr>
            <a:lvl3pPr marL="1257300" indent="-342900">
              <a:buClr>
                <a:schemeClr val="accent5"/>
              </a:buClr>
              <a:buFont typeface="System Font Regular"/>
              <a:buChar char="✦"/>
              <a:defRPr/>
            </a:lvl3pPr>
            <a:lvl4pPr marL="1657350" indent="-285750">
              <a:buClr>
                <a:schemeClr val="accent1"/>
              </a:buClr>
              <a:buFont typeface="System Font Regular"/>
              <a:buChar char="✦"/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4791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12A058-B5BC-EC1D-F4A3-3B0663176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93" y="289446"/>
            <a:ext cx="9264176" cy="10355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91CBEF-E25E-9450-9348-7AC6EDC3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93" y="1638551"/>
            <a:ext cx="5532780" cy="493000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2"/>
              </a:buClr>
              <a:buFont typeface="System Font Regular"/>
              <a:buChar char="✦"/>
              <a:defRPr/>
            </a:lvl1pPr>
            <a:lvl2pPr marL="800100" indent="-342900">
              <a:buClr>
                <a:schemeClr val="accent4"/>
              </a:buClr>
              <a:buFont typeface="System Font Regular"/>
              <a:buChar char="✦"/>
              <a:defRPr/>
            </a:lvl2pPr>
            <a:lvl3pPr marL="1257300" indent="-342900">
              <a:buClr>
                <a:schemeClr val="accent5"/>
              </a:buClr>
              <a:buFont typeface="System Font Regular"/>
              <a:buChar char="✦"/>
              <a:defRPr/>
            </a:lvl3pPr>
            <a:lvl4pPr marL="1657350" indent="-285750">
              <a:buClr>
                <a:schemeClr val="accent1"/>
              </a:buClr>
              <a:buFont typeface="System Font Regular"/>
              <a:buChar char="✦"/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65BD22-750A-1DE6-D00D-461AD19265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638550"/>
            <a:ext cx="5532780" cy="493000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2"/>
              </a:buClr>
              <a:buFont typeface="System Font Regular"/>
              <a:buChar char="✦"/>
              <a:defRPr/>
            </a:lvl1pPr>
            <a:lvl2pPr marL="800100" indent="-342900">
              <a:buClr>
                <a:schemeClr val="accent4"/>
              </a:buClr>
              <a:buFont typeface="System Font Regular"/>
              <a:buChar char="✦"/>
              <a:defRPr/>
            </a:lvl2pPr>
            <a:lvl3pPr marL="1257300" indent="-342900">
              <a:buClr>
                <a:schemeClr val="accent5"/>
              </a:buClr>
              <a:buFont typeface="System Font Regular"/>
              <a:buChar char="✦"/>
              <a:defRPr/>
            </a:lvl3pPr>
            <a:lvl4pPr marL="1657350" indent="-285750">
              <a:buClr>
                <a:schemeClr val="accent1"/>
              </a:buClr>
              <a:buFont typeface="System Font Regular"/>
              <a:buChar char="✦"/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4671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FFC67C-41D9-C034-BB9E-D06582445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93" y="289446"/>
            <a:ext cx="9264176" cy="10355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D6E68D-12AE-0244-BA7C-4E04E35BC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93" y="1638551"/>
            <a:ext cx="11536614" cy="493000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2"/>
              </a:buClr>
              <a:buFont typeface="System Font Regular"/>
              <a:buChar char="✦"/>
              <a:defRPr/>
            </a:lvl1pPr>
            <a:lvl2pPr marL="800100" indent="-342900">
              <a:buClr>
                <a:schemeClr val="accent4"/>
              </a:buClr>
              <a:buFont typeface="System Font Regular"/>
              <a:buChar char="✦"/>
              <a:defRPr/>
            </a:lvl2pPr>
            <a:lvl3pPr marL="1257300" indent="-342900">
              <a:buClr>
                <a:schemeClr val="accent5"/>
              </a:buClr>
              <a:buFont typeface="System Font Regular"/>
              <a:buChar char="✦"/>
              <a:defRPr/>
            </a:lvl3pPr>
            <a:lvl4pPr marL="1657350" indent="-285750">
              <a:buClr>
                <a:schemeClr val="accent1"/>
              </a:buClr>
              <a:buFont typeface="System Font Regular"/>
              <a:buChar char="✦"/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1194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6788AD-DAEF-994B-8067-9C66806D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3" y="356140"/>
            <a:ext cx="9314399" cy="1130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3F0C7-9D73-A74F-9D1B-8C4C8B41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793" y="1664442"/>
            <a:ext cx="11557417" cy="4571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94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0" r:id="rId4"/>
    <p:sldLayoutId id="2147483652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85000"/>
        <a:buFont typeface="System Font Regular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System Font Regular"/>
        <a:buChar char="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System Font Regular"/>
        <a:buChar char="✦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System Font Regular"/>
        <a:buChar char="✦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26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CFDF-9889-0751-48E0-400D6FFA52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Insert Session Title </a:t>
            </a:r>
            <a:br>
              <a:rPr lang="en-US" dirty="0"/>
            </a:br>
            <a:r>
              <a:rPr lang="en-US" dirty="0"/>
              <a:t>Insert date and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65FC6-EBA8-F4A6-08AE-853A51779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&lt;Insert Speaker Name&gt;</a:t>
            </a:r>
          </a:p>
        </p:txBody>
      </p:sp>
    </p:spTree>
    <p:extLst>
      <p:ext uri="{BB962C8B-B14F-4D97-AF65-F5344CB8AC3E}">
        <p14:creationId xmlns:p14="http://schemas.microsoft.com/office/powerpoint/2010/main" val="419799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5CAC56-8759-E2AA-03DC-16625C0F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622" y="1819297"/>
            <a:ext cx="6400800" cy="539848"/>
          </a:xfrm>
        </p:spPr>
        <p:txBody>
          <a:bodyPr/>
          <a:lstStyle/>
          <a:p>
            <a:r>
              <a:rPr lang="en-US" dirty="0"/>
              <a:t>txsha.org/Convention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479ADB-C760-C96E-ED79-48ECC133D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22" y="910325"/>
            <a:ext cx="6400800" cy="759966"/>
          </a:xfrm>
        </p:spPr>
        <p:txBody>
          <a:bodyPr/>
          <a:lstStyle/>
          <a:p>
            <a:r>
              <a:rPr lang="en-US" dirty="0"/>
              <a:t>Register Today!</a:t>
            </a:r>
          </a:p>
        </p:txBody>
      </p:sp>
      <p:pic>
        <p:nvPicPr>
          <p:cNvPr id="5" name="Picture 4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78ACC905-BD23-DC4B-ED6E-4A2A0F0CB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508151"/>
            <a:ext cx="3533498" cy="3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90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SHA 26 AC_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66860"/>
      </a:accent1>
      <a:accent2>
        <a:srgbClr val="DD6926"/>
      </a:accent2>
      <a:accent3>
        <a:srgbClr val="FFF3EA"/>
      </a:accent3>
      <a:accent4>
        <a:srgbClr val="EF4E70"/>
      </a:accent4>
      <a:accent5>
        <a:srgbClr val="32539E"/>
      </a:accent5>
      <a:accent6>
        <a:srgbClr val="F9A349"/>
      </a:accent6>
      <a:hlink>
        <a:srgbClr val="099FBA"/>
      </a:hlink>
      <a:folHlink>
        <a:srgbClr val="00A07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SHA_1314470-24_25AC_PPT" id="{0473CF07-2CD1-9D47-84B9-64EF6F1023A3}" vid="{62CA8A33-8A43-9941-B6BA-2D137D0576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</TotalTime>
  <Words>22</Words>
  <Application>Microsoft Office PowerPoint</Application>
  <PresentationFormat>Widescreen</PresentationFormat>
  <Paragraphs>5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Arial</vt:lpstr>
      <vt:lpstr>Century Gothic</vt:lpstr>
      <vt:lpstr>System Font Regular</vt:lpstr>
      <vt:lpstr>Office Theme</vt:lpstr>
      <vt:lpstr>PowerPoint Presentation</vt:lpstr>
      <vt:lpstr>Insert Session Title  Insert date and time</vt:lpstr>
      <vt:lpstr>Register Today!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Camille Werth</dc:creator>
  <cp:lastModifiedBy>Jessye Mueller</cp:lastModifiedBy>
  <cp:revision>11</cp:revision>
  <dcterms:created xsi:type="dcterms:W3CDTF">2025-05-09T17:36:59Z</dcterms:created>
  <dcterms:modified xsi:type="dcterms:W3CDTF">2025-10-31T00:21:20Z</dcterms:modified>
</cp:coreProperties>
</file>